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ffc9a50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ffc9a50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0aa1de95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0aa1de95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0aa1de95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0aa1de95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Landfill gas - half CO2, some NH3 as well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0aa1de95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0aa1de95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0aa1de95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0aa1de95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f1d8bef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f1d8bef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ZMOD: well-documented IAQ index; very complex and unclear software component, too small for quick airflow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MQ135: less precise measurement; simpler to set up, quicker response to air quality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ESP32 damaged by heat gun at first, had to use oven for more appropriate soldering process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f7d6319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f7d6319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ESPNOW: useful peer-to-peer protocol for wireless communication without WiFi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Typical precision in trash level &lt; ¼ inch (based on stable level reading)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Gas sensor reading as displayed maxes out when exposed to breath (~40000 ppm) → indicates sensitivity in the range of 1000 ppm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Working PCB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f1d8bef3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f1d8bef3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f1d8bef3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f1d8bef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indent="-29845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9900"/>
                </a:highlight>
              </a:rPr>
              <a:t>Conclusions from the project: what did you learn, what would you do differently if you redesigned your project, etc.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0aa1de95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0aa1de95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f442e4f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f442e4f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f1d8bef3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f1d8bef3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0aa1de957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0aa1de957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f1d8bef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f1d8bef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f1d8bef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f1d8bef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f1d8bef3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f1d8bef3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9900"/>
                </a:highlight>
              </a:rPr>
              <a:t>Brief review of original design, statement on areas of design that changed, and overview of each functional block's requirements.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0aa1de9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0aa1de9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0aa1de9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0aa1de9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f1d8bef3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f1d8bef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0aa1de9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0aa1de9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ryUIJmU0yog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445 Team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Bin Monitoring System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 Rylander, Allen Steinberg, Ben Gao</a:t>
            </a:r>
            <a:endParaRPr/>
          </a:p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Requirements, Verifications, and Results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Ultrasonic Sensor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Requirement: +/- 5cm distance measured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Verification</a:t>
            </a:r>
            <a:r>
              <a:rPr lang="en" sz="1700"/>
              <a:t>: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Results: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388" y="3150325"/>
            <a:ext cx="2672972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4">
            <a:alphaModFix/>
          </a:blip>
          <a:srcRect b="19363" l="0" r="0" t="9578"/>
          <a:stretch/>
        </p:blipFill>
        <p:spPr>
          <a:xfrm>
            <a:off x="5003525" y="1931625"/>
            <a:ext cx="900800" cy="6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688" y="1529450"/>
            <a:ext cx="1480374" cy="14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8050" y="1717675"/>
            <a:ext cx="1203851" cy="12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Requirements, Verifications, and Results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Temperature </a:t>
            </a:r>
            <a:r>
              <a:rPr b="1" lang="en" sz="1700"/>
              <a:t>Sensor (DHT22)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Requirement: +/- 2°F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Verification: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Results: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885" y="1622225"/>
            <a:ext cx="891975" cy="10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278" y="3333225"/>
            <a:ext cx="2901200" cy="13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Requirements, Verifications, and Results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Gas</a:t>
            </a:r>
            <a:r>
              <a:rPr b="1" lang="en" sz="1700"/>
              <a:t> Sensor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Requirement: detect noxious fumes (CO</a:t>
            </a:r>
            <a:r>
              <a:rPr baseline="-25000" lang="en" sz="1700"/>
              <a:t>2</a:t>
            </a:r>
            <a:r>
              <a:rPr lang="en" sz="1700"/>
              <a:t>, NH</a:t>
            </a:r>
            <a:r>
              <a:rPr baseline="-25000" lang="en" sz="1700"/>
              <a:t>3</a:t>
            </a:r>
            <a:r>
              <a:rPr lang="en" sz="1700"/>
              <a:t>, etc.)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Verification: </a:t>
            </a:r>
            <a:r>
              <a:rPr lang="en" sz="1700"/>
              <a:t>&gt;100 change in analog reading (0.08V) due to exhale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Results: </a:t>
            </a:r>
            <a:r>
              <a:rPr lang="en" sz="1700"/>
              <a:t>&gt;450 (&gt;0.36V) change observed</a:t>
            </a:r>
            <a:endParaRPr sz="1700"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150" y="3793875"/>
            <a:ext cx="10572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450" y="3812925"/>
            <a:ext cx="98107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/>
          <p:nvPr/>
        </p:nvSpPr>
        <p:spPr>
          <a:xfrm>
            <a:off x="6245588" y="4156125"/>
            <a:ext cx="992700" cy="4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3875" y="1538813"/>
            <a:ext cx="1057275" cy="136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6">
            <a:alphaModFix/>
          </a:blip>
          <a:srcRect b="23434" l="11995" r="29201" t="13178"/>
          <a:stretch/>
        </p:blipFill>
        <p:spPr>
          <a:xfrm>
            <a:off x="8106626" y="1746575"/>
            <a:ext cx="5487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Requirements, Verifications, and Results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Microcontroller Systems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Requirement: </a:t>
            </a:r>
            <a:r>
              <a:rPr lang="en" sz="1700"/>
              <a:t>send/receive data within 10 seconds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Verification: measure response time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Results: &lt;2 seconds</a:t>
            </a:r>
            <a:endParaRPr sz="1700"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Requirements, Verifications, and Results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Power</a:t>
            </a:r>
            <a:r>
              <a:rPr b="1" lang="en" sz="1700"/>
              <a:t> Systems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Requirement: Step input 5V from USB to 3.3 +- 0.3V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Verification: Measurements with multimeter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Results: Steady voltage levels at around 3.3 +- 0.1V</a:t>
            </a:r>
            <a:endParaRPr sz="1700"/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Gas sensor choice and calibration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ESP32 soldering and programming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Sensor board heat generation</a:t>
            </a:r>
            <a:endParaRPr sz="2000"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924" y="1196125"/>
            <a:ext cx="1082850" cy="111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14091" l="29458" r="29202" t="10990"/>
          <a:stretch/>
        </p:blipFill>
        <p:spPr>
          <a:xfrm>
            <a:off x="6825850" y="1102438"/>
            <a:ext cx="1082850" cy="13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4391513" y="404625"/>
            <a:ext cx="4572000" cy="3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ESPNOW protocol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Sensor accuracy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Ultrasonic: &lt; 1 inch precision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Gas sensor: ~1000 ppm sensitivity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Functioning PCBs</a:t>
            </a:r>
            <a:endParaRPr sz="2000"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664" y="2874475"/>
            <a:ext cx="3791724" cy="21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Considerations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4644675" y="500925"/>
            <a:ext cx="42711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Privacy: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Devices gathering data in public areas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What kind of data is collected and tracked?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Safety: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Our product is not a hard rule for changing trash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Splash safety for electronics</a:t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950" y="263300"/>
            <a:ext cx="1209300" cy="12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4">
            <a:alphaModFix/>
          </a:blip>
          <a:srcRect b="16752" l="11650" r="11750" t="16612"/>
          <a:stretch/>
        </p:blipFill>
        <p:spPr>
          <a:xfrm>
            <a:off x="7273950" y="2271075"/>
            <a:ext cx="1445899" cy="12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from the Project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4684750" y="386375"/>
            <a:ext cx="41406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Conclusions: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Product addresses specific issue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Balancing complexity with convenience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Wifi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Battery power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50" y="3430225"/>
            <a:ext cx="1875099" cy="10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900" y="3294875"/>
            <a:ext cx="1190100" cy="11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Further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4644675" y="500925"/>
            <a:ext cx="43458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</a:t>
            </a:r>
            <a:r>
              <a:rPr lang="en" sz="1700"/>
              <a:t>educed height/form factor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Battery system for buffer in power outages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Balance price point and size vs features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</a:rPr>
              <a:t>Matt</a:t>
            </a:r>
            <a:endParaRPr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FF"/>
                </a:highlight>
              </a:rPr>
              <a:t>Allen</a:t>
            </a:r>
            <a:endParaRPr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900"/>
                </a:highlight>
              </a:rPr>
              <a:t>Ben</a:t>
            </a:r>
            <a:endParaRPr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THIS SLIDE WHEN WE ARE DONE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7493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333333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Introduction to your team and your project.</a:t>
            </a:r>
            <a:endParaRPr sz="1100">
              <a:solidFill>
                <a:srgbClr val="333333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7493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333333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Objective. What problem are you solving?</a:t>
            </a:r>
            <a:endParaRPr sz="1100">
              <a:solidFill>
                <a:srgbClr val="333333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7493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333333"/>
                </a:solidFill>
                <a:highlight>
                  <a:srgbClr val="FF9900"/>
                </a:highlight>
                <a:latin typeface="Arial"/>
                <a:ea typeface="Arial"/>
                <a:cs typeface="Arial"/>
                <a:sym typeface="Arial"/>
              </a:rPr>
              <a:t>Brief review of original design, statement on areas of design that changed, and overview of each functional block's requirements.</a:t>
            </a:r>
            <a:endParaRPr sz="1100">
              <a:solidFill>
                <a:srgbClr val="333333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7493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333333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Description of project build and functional test results. You can choose to include a short (30s) video of your project here.</a:t>
            </a:r>
            <a:endParaRPr sz="1100">
              <a:solidFill>
                <a:srgbClr val="333333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7493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333333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Discussion of successes and challenges, as well as explanations of any failed verifications demonstrating and understanding of the engineering reason behind the failure</a:t>
            </a:r>
            <a:endParaRPr sz="1100">
              <a:solidFill>
                <a:srgbClr val="333333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7493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333333"/>
                </a:solidFill>
                <a:highlight>
                  <a:srgbClr val="FF9900"/>
                </a:highlight>
                <a:latin typeface="Arial"/>
                <a:ea typeface="Arial"/>
                <a:cs typeface="Arial"/>
                <a:sym typeface="Arial"/>
              </a:rPr>
              <a:t>Conclusions from the project: what did you learn, what would you do differently if you redesigned your project, etc.</a:t>
            </a:r>
            <a:endParaRPr sz="1100">
              <a:solidFill>
                <a:srgbClr val="333333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7493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333333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Recommendations for further work.</a:t>
            </a:r>
            <a:endParaRPr sz="1100">
              <a:solidFill>
                <a:srgbClr val="333333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Any significant, relevant ethical issues should be briefly addressed, preferably in a single slide. (Both </a:t>
            </a:r>
            <a:r>
              <a:rPr lang="en" sz="1100">
                <a:solidFill>
                  <a:srgbClr val="333333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Allen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100">
                <a:solidFill>
                  <a:srgbClr val="333333"/>
                </a:solidFill>
                <a:highlight>
                  <a:srgbClr val="FF9900"/>
                </a:highlight>
                <a:latin typeface="Arial"/>
                <a:ea typeface="Arial"/>
                <a:cs typeface="Arial"/>
                <a:sym typeface="Arial"/>
              </a:rPr>
              <a:t>Ben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Further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(cont.)</a:t>
            </a:r>
            <a:endParaRPr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4572000" y="1303575"/>
            <a:ext cx="4166400" cy="48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Additional Sensors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Recalibration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Improved UI</a:t>
            </a:r>
            <a:endParaRPr sz="1800"/>
          </a:p>
        </p:txBody>
      </p:sp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1904550" y="1861250"/>
            <a:ext cx="5555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/>
              <a:t>Thank You!</a:t>
            </a:r>
            <a:endParaRPr sz="7200"/>
          </a:p>
        </p:txBody>
      </p:sp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5531825" y="3009813"/>
            <a:ext cx="2533200" cy="192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925" y="3058825"/>
            <a:ext cx="2429010" cy="18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5205625" y="218725"/>
            <a:ext cx="3513600" cy="264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600" y="261025"/>
            <a:ext cx="3419475" cy="25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671163" y="3957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Sensor tags on trash cans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Central hub for restaurant staff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Simple-as-possible setup and wireless comms.</a:t>
            </a:r>
            <a:endParaRPr sz="2000"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17163" l="0" r="0" t="0"/>
          <a:stretch/>
        </p:blipFill>
        <p:spPr>
          <a:xfrm>
            <a:off x="6346075" y="3644075"/>
            <a:ext cx="1228275" cy="10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350" y="3752825"/>
            <a:ext cx="766500" cy="11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149" y="2346763"/>
            <a:ext cx="654425" cy="137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427151" y="1893475"/>
            <a:ext cx="654425" cy="13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30388" y="2119075"/>
            <a:ext cx="654425" cy="13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50831">
            <a:off x="5095196" y="2614838"/>
            <a:ext cx="345550" cy="3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46497">
            <a:off x="6688142" y="2144271"/>
            <a:ext cx="345550" cy="3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46497">
            <a:off x="7893717" y="2369871"/>
            <a:ext cx="345550" cy="34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6"/>
          <p:cNvCxnSpPr/>
          <p:nvPr/>
        </p:nvCxnSpPr>
        <p:spPr>
          <a:xfrm>
            <a:off x="5331266" y="2814667"/>
            <a:ext cx="1250400" cy="94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>
            <a:endCxn id="90" idx="0"/>
          </p:cNvCxnSpPr>
          <p:nvPr/>
        </p:nvCxnSpPr>
        <p:spPr>
          <a:xfrm>
            <a:off x="6852513" y="2408975"/>
            <a:ext cx="107700" cy="123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6"/>
          <p:cNvCxnSpPr/>
          <p:nvPr/>
        </p:nvCxnSpPr>
        <p:spPr>
          <a:xfrm flipH="1">
            <a:off x="7348825" y="2565163"/>
            <a:ext cx="621600" cy="115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Design Overview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600" y="187375"/>
            <a:ext cx="4817399" cy="47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644675" y="500925"/>
            <a:ext cx="41664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Sensor subsystem: 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HC-SR04 Ultrasonic</a:t>
            </a:r>
            <a:endParaRPr sz="1700"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7521" l="22581" r="31789" t="5928"/>
          <a:stretch/>
        </p:blipFill>
        <p:spPr>
          <a:xfrm>
            <a:off x="8409575" y="2580315"/>
            <a:ext cx="407675" cy="77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20208" l="30908" r="29383" t="12829"/>
          <a:stretch/>
        </p:blipFill>
        <p:spPr>
          <a:xfrm>
            <a:off x="8409663" y="3832125"/>
            <a:ext cx="570382" cy="6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5">
            <a:alphaModFix/>
          </a:blip>
          <a:srcRect b="19363" l="0" r="0" t="9578"/>
          <a:stretch/>
        </p:blipFill>
        <p:spPr>
          <a:xfrm>
            <a:off x="7282900" y="700125"/>
            <a:ext cx="900800" cy="6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6">
            <a:alphaModFix/>
          </a:blip>
          <a:srcRect b="22401" l="8098" r="7896" t="20364"/>
          <a:stretch/>
        </p:blipFill>
        <p:spPr>
          <a:xfrm>
            <a:off x="7795125" y="1541525"/>
            <a:ext cx="82885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4644675" y="1281675"/>
            <a:ext cx="41664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DHT-22 Temperature/Humidity</a:t>
            </a:r>
            <a:endParaRPr sz="1700"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644675" y="2495500"/>
            <a:ext cx="38802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ZMOD4410 Gas Sensor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Found unsuitable (details on later slide)</a:t>
            </a:r>
            <a:endParaRPr sz="1700"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644675" y="3709300"/>
            <a:ext cx="38802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Changed gas sensor to MQ-135 Gas Sensor</a:t>
            </a:r>
            <a:endParaRPr sz="1700"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(cont.)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4654375" y="364850"/>
            <a:ext cx="41664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/>
              <a:t>Power subsystems: </a:t>
            </a:r>
            <a:r>
              <a:rPr lang="en" sz="1700"/>
              <a:t>5V-&gt;3V3 regulator</a:t>
            </a:r>
            <a:endParaRPr sz="17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749" y="2365600"/>
            <a:ext cx="3578834" cy="25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4654375" y="857650"/>
            <a:ext cx="41664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/>
              <a:t>Control subsystem: </a:t>
            </a:r>
            <a:r>
              <a:rPr lang="en" sz="1700"/>
              <a:t>ESP-32 </a:t>
            </a:r>
            <a:endParaRPr sz="1700"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654375" y="1477350"/>
            <a:ext cx="41664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User Interface Subsystem: 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Nextion LCD screen</a:t>
            </a:r>
            <a:endParaRPr sz="1700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Project Build, Test Results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19056" l="0" r="0" t="34292"/>
          <a:stretch/>
        </p:blipFill>
        <p:spPr>
          <a:xfrm>
            <a:off x="4801437" y="3246200"/>
            <a:ext cx="3852877" cy="135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17662" l="0" r="0" t="18410"/>
          <a:stretch/>
        </p:blipFill>
        <p:spPr>
          <a:xfrm>
            <a:off x="4853725" y="906225"/>
            <a:ext cx="1778926" cy="15162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sp>
        <p:nvSpPr>
          <p:cNvPr id="140" name="Google Shape;140;p20"/>
          <p:cNvSpPr txBox="1"/>
          <p:nvPr/>
        </p:nvSpPr>
        <p:spPr>
          <a:xfrm>
            <a:off x="5259600" y="500925"/>
            <a:ext cx="967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Hub Board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7193650" y="500925"/>
            <a:ext cx="1523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Sensor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Board x 2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080500" y="2840900"/>
            <a:ext cx="12948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Final Product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5">
            <a:alphaModFix/>
          </a:blip>
          <a:srcRect b="6678" l="5725" r="7265" t="13141"/>
          <a:stretch/>
        </p:blipFill>
        <p:spPr>
          <a:xfrm>
            <a:off x="7308100" y="871975"/>
            <a:ext cx="1294798" cy="1584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44" name="Google Shape;144;p20"/>
          <p:cNvSpPr/>
          <p:nvPr/>
        </p:nvSpPr>
        <p:spPr>
          <a:xfrm>
            <a:off x="708175" y="2456688"/>
            <a:ext cx="2913600" cy="222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563" y="2530337"/>
            <a:ext cx="2776827" cy="20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1" title="ECE 445 Spring 2024 Team 1 - Waste Bin Monitoring Syste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